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0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51.png" ContentType="image/png"/>
  <Override PartName="/ppt/media/image36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3.png" ContentType="image/png"/>
  <Override PartName="/ppt/media/image53.png" ContentType="image/png"/>
  <Override PartName="/ppt/media/image38.png" ContentType="image/png"/>
  <Override PartName="/ppt/media/image4.png" ContentType="image/png"/>
  <Override PartName="/ppt/media/image54.png" ContentType="image/png"/>
  <Override PartName="/ppt/media/image39.png" ContentType="image/png"/>
  <Override PartName="/ppt/media/image6.png" ContentType="image/png"/>
  <Override PartName="/ppt/media/image5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23.png" ContentType="image/png"/>
  <Override PartName="/ppt/media/image9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91.png" ContentType="image/png"/>
  <Override PartName="/ppt/media/image17.png" ContentType="image/png"/>
  <Override PartName="/ppt/media/image92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79.png" ContentType="image/png"/>
  <Override PartName="/ppt/media/image5.png" ContentType="image/png"/>
  <Override PartName="/ppt/media/image55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8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60.png" ContentType="image/png"/>
  <Override PartName="/ppt/media/image28.png" ContentType="image/png"/>
  <Override PartName="/ppt/media/image61.png" ContentType="image/png"/>
  <Override PartName="/ppt/media/image29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65.png" ContentType="image/png"/>
  <Override PartName="/ppt/media/image47.png" ContentType="image/png"/>
  <Override PartName="/ppt/media/image80.png" ContentType="image/png"/>
  <Override PartName="/ppt/media/image66.png" ContentType="image/png"/>
  <Override PartName="/ppt/media/image48.png" ContentType="image/png"/>
  <Override PartName="/ppt/media/image81.png" ContentType="image/png"/>
  <Override PartName="/ppt/media/image67.png" ContentType="image/png"/>
  <Override PartName="/ppt/media/image49.png" ContentType="image/png"/>
  <Override PartName="/ppt/media/image82.png" ContentType="image/png"/>
  <Override PartName="/ppt/media/image77.png" ContentType="image/png"/>
  <Override PartName="/ppt/media/image68.png" ContentType="image/png"/>
  <Override PartName="/ppt/media/image83.png" ContentType="image/png"/>
  <Override PartName="/ppt/media/image78.png" ContentType="image/png"/>
  <Override PartName="/ppt/media/image31.png" ContentType="image/png"/>
  <Override PartName="/ppt/media/image84.png" ContentType="image/png"/>
  <Override PartName="/ppt/media/image32.png" ContentType="image/png"/>
  <Override PartName="/ppt/media/image85.png" ContentType="image/png"/>
  <Override PartName="/ppt/media/image33.png" ContentType="image/png"/>
  <Override PartName="/ppt/media/image86.png" ContentType="image/png"/>
  <Override PartName="/ppt/media/image34.png" ContentType="image/png"/>
  <Override PartName="/ppt/media/image87.png" ContentType="image/png"/>
  <Override PartName="/ppt/media/image35.png" ContentType="image/png"/>
  <Override PartName="/ppt/media/image8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4754880" y="2282760"/>
            <a:ext cx="5938200" cy="18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AMR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Assembly - Mechanical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65760" y="339120"/>
            <a:ext cx="4293360" cy="373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Caster wheels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468880" y="564840"/>
            <a:ext cx="1930680" cy="162756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846680" y="573120"/>
            <a:ext cx="2557800" cy="33566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7772400" y="548640"/>
            <a:ext cx="1912680" cy="4657680"/>
          </a:xfrm>
          <a:prstGeom prst="rect">
            <a:avLst/>
          </a:prstGeom>
          <a:ln>
            <a:noFill/>
          </a:ln>
        </p:spPr>
      </p:pic>
      <p:sp>
        <p:nvSpPr>
          <p:cNvPr id="193" name="Line 2"/>
          <p:cNvSpPr/>
          <p:nvPr/>
        </p:nvSpPr>
        <p:spPr>
          <a:xfrm flipH="1" flipV="1">
            <a:off x="4114800" y="2011680"/>
            <a:ext cx="1371600" cy="45720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3"/>
          <p:cNvSpPr/>
          <p:nvPr/>
        </p:nvSpPr>
        <p:spPr>
          <a:xfrm flipH="1" flipV="1">
            <a:off x="6675120" y="2834640"/>
            <a:ext cx="1188720" cy="45720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95" name="Table 4"/>
          <p:cNvGraphicFramePr/>
          <p:nvPr/>
        </p:nvGraphicFramePr>
        <p:xfrm>
          <a:off x="965520" y="3996720"/>
          <a:ext cx="6440760" cy="365760"/>
        </p:xfrm>
        <a:graphic>
          <a:graphicData uri="http://schemas.openxmlformats.org/drawingml/2006/table">
            <a:tbl>
              <a:tblPr/>
              <a:tblGrid>
                <a:gridCol w="1029960"/>
                <a:gridCol w="54111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Caster wheels ALEX SERIE B-BP 3-0006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96" name="CustomShape 5"/>
          <p:cNvSpPr/>
          <p:nvPr/>
        </p:nvSpPr>
        <p:spPr>
          <a:xfrm>
            <a:off x="932760" y="4392720"/>
            <a:ext cx="64717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Screw_M8x50 HEX HEAD with three M8 washers as spacers (about 5mm in total between caster wheel and frame) and one M8 washer + Nut to fix it to the frame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Magnetic Sensor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48640" y="731520"/>
            <a:ext cx="4115160" cy="29239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486760" y="731520"/>
            <a:ext cx="4020840" cy="292392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548640" y="4206240"/>
            <a:ext cx="886752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1. Put the sensor on the beam as shown in left figure using P0310 part to centre the sensor as shown in right figure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2. Mark the 2 holes of the sensor on the beam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Make two 4,5mm holes on them and thread them to get M5 threaded holes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4. Use Screw_M5x12 BHCS to fix the sensor to the beam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6122160" y="4572000"/>
            <a:ext cx="3294000" cy="979200"/>
          </a:xfrm>
          <a:prstGeom prst="rect">
            <a:avLst/>
          </a:prstGeom>
          <a:ln>
            <a:noFill/>
          </a:ln>
        </p:spPr>
      </p:pic>
      <p:sp>
        <p:nvSpPr>
          <p:cNvPr id="202" name="Line 3"/>
          <p:cNvSpPr/>
          <p:nvPr/>
        </p:nvSpPr>
        <p:spPr>
          <a:xfrm>
            <a:off x="4663440" y="4937760"/>
            <a:ext cx="2286000" cy="27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RFID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097280" y="548640"/>
            <a:ext cx="3821760" cy="201132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6675120" y="2493720"/>
            <a:ext cx="3106800" cy="299052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1097280" y="2834640"/>
            <a:ext cx="383832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P0425 (Bracket RFID). There are two.</a:t>
            </a:r>
            <a:endParaRPr b="0" lang="en-US" sz="1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Attach brackets to RFID sensor using Screw_M4x12_ISO4762 </a:t>
            </a:r>
            <a:endParaRPr b="0" lang="en-US" sz="1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Attach RFID Set (sensor+brackets) to frame using Screw_M6x14_ISO4762, M6 washer and T-Nut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6675120" y="306000"/>
            <a:ext cx="3122280" cy="2069280"/>
          </a:xfrm>
          <a:prstGeom prst="rect">
            <a:avLst/>
          </a:prstGeom>
          <a:ln>
            <a:noFill/>
          </a:ln>
        </p:spPr>
      </p:pic>
      <p:sp>
        <p:nvSpPr>
          <p:cNvPr id="208" name="Line 3"/>
          <p:cNvSpPr/>
          <p:nvPr/>
        </p:nvSpPr>
        <p:spPr>
          <a:xfrm flipV="1">
            <a:off x="4023360" y="1371600"/>
            <a:ext cx="2834640" cy="182880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4"/>
          <p:cNvSpPr/>
          <p:nvPr/>
        </p:nvSpPr>
        <p:spPr>
          <a:xfrm>
            <a:off x="4663440" y="3657600"/>
            <a:ext cx="3108960" cy="9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PLC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587880" y="761040"/>
            <a:ext cx="3341880" cy="26913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035040" y="812880"/>
            <a:ext cx="3655440" cy="26236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548640" y="4206240"/>
            <a:ext cx="88675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PLC is attacher to inner part of “Chassis Top” by using three Screw_M5x30_ISO4762 with M5 T-Nut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14" name="Line 3"/>
          <p:cNvSpPr/>
          <p:nvPr/>
        </p:nvSpPr>
        <p:spPr>
          <a:xfrm flipV="1">
            <a:off x="6309360" y="2743200"/>
            <a:ext cx="274320" cy="365760"/>
          </a:xfrm>
          <a:prstGeom prst="line">
            <a:avLst/>
          </a:prstGeom>
          <a:ln w="18360">
            <a:solidFill>
              <a:srgbClr val="ffff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4"/>
          <p:cNvSpPr/>
          <p:nvPr/>
        </p:nvSpPr>
        <p:spPr>
          <a:xfrm flipV="1">
            <a:off x="9052560" y="1554480"/>
            <a:ext cx="274320" cy="365760"/>
          </a:xfrm>
          <a:prstGeom prst="line">
            <a:avLst/>
          </a:prstGeom>
          <a:ln w="18360">
            <a:solidFill>
              <a:srgbClr val="ffff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5"/>
          <p:cNvSpPr/>
          <p:nvPr/>
        </p:nvSpPr>
        <p:spPr>
          <a:xfrm flipV="1">
            <a:off x="6309360" y="1371600"/>
            <a:ext cx="274320" cy="365760"/>
          </a:xfrm>
          <a:prstGeom prst="line">
            <a:avLst/>
          </a:prstGeom>
          <a:ln w="18360">
            <a:solidFill>
              <a:srgbClr val="ffff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"/>
          <p:cNvSpPr/>
          <p:nvPr/>
        </p:nvSpPr>
        <p:spPr>
          <a:xfrm>
            <a:off x="658080" y="523080"/>
            <a:ext cx="528336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-Motors+Encoders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-Balancing axel set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-Set limit motors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361680" y="1005840"/>
            <a:ext cx="2305800" cy="15890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6117480" y="295200"/>
            <a:ext cx="2117880" cy="22532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3017520" y="2834640"/>
            <a:ext cx="2678400" cy="202356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6069960" y="2835720"/>
            <a:ext cx="2237040" cy="220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Motors+Encoders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377440" y="182880"/>
            <a:ext cx="3494520" cy="24087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 rot="16200000">
            <a:off x="6336720" y="-12960"/>
            <a:ext cx="3381480" cy="378108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5029920" y="10065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932640" y="6408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5486400" y="822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3931920" y="21038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4389120" y="366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2743920" y="16466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2743920" y="457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502920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7040880" y="2743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9144000" y="1554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>
            <a:off x="7772400" y="7322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237" name="Table 13"/>
          <p:cNvGraphicFramePr/>
          <p:nvPr/>
        </p:nvGraphicFramePr>
        <p:xfrm>
          <a:off x="343080" y="3749040"/>
          <a:ext cx="9578160" cy="1814040"/>
        </p:xfrm>
        <a:graphic>
          <a:graphicData uri="http://schemas.openxmlformats.org/drawingml/2006/table">
            <a:tbl>
              <a:tblPr/>
              <a:tblGrid>
                <a:gridCol w="362520"/>
                <a:gridCol w="1240560"/>
                <a:gridCol w="2329200"/>
                <a:gridCol w="564624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Motor_Nidec_404_385_ right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Motor_Nidec_404_385_left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Encoder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Attach to motors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AGV_Soporte_motor_D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Screw_M6x14_CS (countersunk)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AGV_Soporte_motor_I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Screw_M6x14_CS (countersunk)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AGV_Rueda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Put rubber band 22mm wide (P0385). Use Screw_M5x16_ISO4762 with M5 washer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Balancing axel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365760" y="762480"/>
            <a:ext cx="2117880" cy="22532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2926080" y="762480"/>
            <a:ext cx="6874560" cy="3013200"/>
          </a:xfrm>
          <a:prstGeom prst="rect">
            <a:avLst/>
          </a:prstGeom>
          <a:ln>
            <a:noFill/>
          </a:ln>
        </p:spPr>
      </p:pic>
      <p:graphicFrame>
        <p:nvGraphicFramePr>
          <p:cNvPr id="241" name="Table 2"/>
          <p:cNvGraphicFramePr/>
          <p:nvPr/>
        </p:nvGraphicFramePr>
        <p:xfrm>
          <a:off x="331560" y="4065840"/>
          <a:ext cx="9425880" cy="1323720"/>
        </p:xfrm>
        <a:graphic>
          <a:graphicData uri="http://schemas.openxmlformats.org/drawingml/2006/table">
            <a:tbl>
              <a:tblPr/>
              <a:tblGrid>
                <a:gridCol w="237960"/>
                <a:gridCol w="864000"/>
                <a:gridCol w="2491560"/>
                <a:gridCol w="5832720"/>
              </a:tblGrid>
              <a:tr h="286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P0435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Balancing axel (tube 390x16mm)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16mm axel corner clamp side a long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16mm axel corner clamp side b long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Axel clamp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42" name="CustomShape 3"/>
          <p:cNvSpPr/>
          <p:nvPr/>
        </p:nvSpPr>
        <p:spPr>
          <a:xfrm>
            <a:off x="6218640" y="23774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8778240" y="2652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3328560" y="1139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6217920" y="1920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8210160" y="4663440"/>
            <a:ext cx="1529640" cy="7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Set limit motors Top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371600" y="709560"/>
            <a:ext cx="3657600" cy="276336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5486400" y="182880"/>
            <a:ext cx="4269960" cy="3529440"/>
          </a:xfrm>
          <a:prstGeom prst="rect">
            <a:avLst/>
          </a:prstGeom>
          <a:ln>
            <a:noFill/>
          </a:ln>
        </p:spPr>
      </p:pic>
      <p:graphicFrame>
        <p:nvGraphicFramePr>
          <p:cNvPr id="250" name="Table 2"/>
          <p:cNvGraphicFramePr/>
          <p:nvPr/>
        </p:nvGraphicFramePr>
        <p:xfrm>
          <a:off x="443520" y="3970800"/>
          <a:ext cx="9355320" cy="1036440"/>
        </p:xfrm>
        <a:graphic>
          <a:graphicData uri="http://schemas.openxmlformats.org/drawingml/2006/table">
            <a:tbl>
              <a:tblPr/>
              <a:tblGrid>
                <a:gridCol w="312480"/>
                <a:gridCol w="1186200"/>
                <a:gridCol w="2276640"/>
                <a:gridCol w="558036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30x30_60mm profile flat cut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P0021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90 degree bracket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P0446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Spring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8961120" y="4640400"/>
            <a:ext cx="812160" cy="38700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7498800" y="18288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8046720" y="12801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7407360" y="2652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Clutch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65760" y="822960"/>
            <a:ext cx="2237040" cy="22014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2764440" y="365760"/>
            <a:ext cx="7017840" cy="2649960"/>
          </a:xfrm>
          <a:prstGeom prst="rect">
            <a:avLst/>
          </a:prstGeom>
          <a:ln>
            <a:noFill/>
          </a:ln>
        </p:spPr>
      </p:pic>
      <p:graphicFrame>
        <p:nvGraphicFramePr>
          <p:cNvPr id="258" name="Table 2"/>
          <p:cNvGraphicFramePr/>
          <p:nvPr/>
        </p:nvGraphicFramePr>
        <p:xfrm>
          <a:off x="349560" y="3148560"/>
          <a:ext cx="9509400" cy="2332440"/>
        </p:xfrm>
        <a:graphic>
          <a:graphicData uri="http://schemas.openxmlformats.org/drawingml/2006/table">
            <a:tbl>
              <a:tblPr/>
              <a:tblGrid>
                <a:gridCol w="317160"/>
                <a:gridCol w="1049400"/>
                <a:gridCol w="2794680"/>
                <a:gridCol w="534852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P0430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 axel (tube 410x16mm)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Axel clamp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Clutch-cam 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Screw_M6x35_ISO4762  with 2 x M6 washers and 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Clutch-cam B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Screw_M6x35_ISO4762  with 2 x M6 washers and 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 axel cap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P0280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 axel clamp 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 axel clamp B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Clutch lever (100x5mm bar)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59" name="CustomShape 3"/>
          <p:cNvSpPr/>
          <p:nvPr/>
        </p:nvSpPr>
        <p:spPr>
          <a:xfrm>
            <a:off x="6217920" y="1463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603576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4755600" y="13723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7223760" y="1555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9326880" y="21038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9144720" y="823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502920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6" name="CustomShape 10"/>
          <p:cNvSpPr/>
          <p:nvPr/>
        </p:nvSpPr>
        <p:spPr>
          <a:xfrm>
            <a:off x="8596080" y="18295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11"/>
          <p:cNvSpPr/>
          <p:nvPr/>
        </p:nvSpPr>
        <p:spPr>
          <a:xfrm>
            <a:off x="3291840" y="13723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8961120" y="4731840"/>
            <a:ext cx="812160" cy="38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658080" y="523080"/>
            <a:ext cx="5283360" cy="27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-Laser beam area – Inside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-Laser beam area –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-Front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-Laser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3578040" y="1267200"/>
            <a:ext cx="3735720" cy="324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286000" y="1188720"/>
            <a:ext cx="3365640" cy="346824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658080" y="523080"/>
            <a:ext cx="5283360" cy="20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1. Chassis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-Chassis Top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-Chassis Bottom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-Chassis Middle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4096440" y="203400"/>
            <a:ext cx="5594760" cy="373680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Top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480560" y="2455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8505000" y="1175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680960" y="4446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5120640" y="1175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5121720" y="19065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760720" y="4586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9145080" y="26380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9"/>
          <p:cNvSpPr/>
          <p:nvPr/>
        </p:nvSpPr>
        <p:spPr>
          <a:xfrm>
            <a:off x="5486400" y="23648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2" name="CustomShape 10"/>
          <p:cNvSpPr/>
          <p:nvPr/>
        </p:nvSpPr>
        <p:spPr>
          <a:xfrm>
            <a:off x="7956360" y="22723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3" name="CustomShape 11"/>
          <p:cNvSpPr/>
          <p:nvPr/>
        </p:nvSpPr>
        <p:spPr>
          <a:xfrm>
            <a:off x="7041960" y="16322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274320" y="640080"/>
            <a:ext cx="2866320" cy="2348280"/>
          </a:xfrm>
          <a:prstGeom prst="rect">
            <a:avLst/>
          </a:prstGeom>
          <a:ln>
            <a:noFill/>
          </a:ln>
        </p:spPr>
      </p:pic>
      <p:graphicFrame>
        <p:nvGraphicFramePr>
          <p:cNvPr id="285" name="Table 12"/>
          <p:cNvGraphicFramePr/>
          <p:nvPr/>
        </p:nvGraphicFramePr>
        <p:xfrm>
          <a:off x="276840" y="3789720"/>
          <a:ext cx="9417960" cy="1814040"/>
        </p:xfrm>
        <a:graphic>
          <a:graphicData uri="http://schemas.openxmlformats.org/drawingml/2006/table">
            <a:tbl>
              <a:tblPr/>
              <a:tblGrid>
                <a:gridCol w="314280"/>
                <a:gridCol w="1039320"/>
                <a:gridCol w="3555000"/>
                <a:gridCol w="450972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laser beam area sheet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15x15x1,5 135mm 22,5deg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15x15x1,5 137,5mm 22,5deg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Bracket front laser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15x15x1,5 197mm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15x15x1,5 106mm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86" name="CustomShape 13"/>
          <p:cNvSpPr/>
          <p:nvPr/>
        </p:nvSpPr>
        <p:spPr>
          <a:xfrm>
            <a:off x="7680960" y="444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7" name="CustomShape 14"/>
          <p:cNvSpPr/>
          <p:nvPr/>
        </p:nvSpPr>
        <p:spPr>
          <a:xfrm>
            <a:off x="6295320" y="274680"/>
            <a:ext cx="1206720" cy="82188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5"/>
          <p:cNvSpPr/>
          <p:nvPr/>
        </p:nvSpPr>
        <p:spPr>
          <a:xfrm>
            <a:off x="5669280" y="2160"/>
            <a:ext cx="2650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Cut all this part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4096440" y="216360"/>
            <a:ext cx="5594760" cy="369648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Bottom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480560" y="2455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505000" y="1175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7680960" y="4446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5120640" y="1175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5121720" y="19065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5760720" y="4536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9145080" y="26380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5486400" y="23648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7956360" y="22723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7041960" y="16322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01" name="Table 12"/>
          <p:cNvGraphicFramePr/>
          <p:nvPr/>
        </p:nvGraphicFramePr>
        <p:xfrm>
          <a:off x="320400" y="3787560"/>
          <a:ext cx="9417960" cy="1814040"/>
        </p:xfrm>
        <a:graphic>
          <a:graphicData uri="http://schemas.openxmlformats.org/drawingml/2006/table">
            <a:tbl>
              <a:tblPr/>
              <a:tblGrid>
                <a:gridCol w="314280"/>
                <a:gridCol w="1039320"/>
                <a:gridCol w="3555000"/>
                <a:gridCol w="450972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laser beam area sheet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15x15x1,5 135mm 22,5deg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15x15x1,5 137,5mm 22,5deg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Bracket front laser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Aluminum Profile L shape 20x20x1,5 195mm 22,5deg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 Profile L shape 15x15x1,5 106mm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4,2mm aluminum rivets inserted from P0375 side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274320" y="613440"/>
            <a:ext cx="3564720" cy="1985760"/>
          </a:xfrm>
          <a:prstGeom prst="rect">
            <a:avLst/>
          </a:prstGeom>
          <a:ln>
            <a:noFill/>
          </a:ln>
        </p:spPr>
      </p:pic>
      <p:sp>
        <p:nvSpPr>
          <p:cNvPr id="303" name="CustomShape 13"/>
          <p:cNvSpPr/>
          <p:nvPr/>
        </p:nvSpPr>
        <p:spPr>
          <a:xfrm>
            <a:off x="548640" y="2834640"/>
            <a:ext cx="26503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Note the orientation of L-profiles P0205 in opposite to the rest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4" name="Line 14"/>
          <p:cNvSpPr/>
          <p:nvPr/>
        </p:nvSpPr>
        <p:spPr>
          <a:xfrm flipH="1" flipV="1">
            <a:off x="1188720" y="1737360"/>
            <a:ext cx="274320" cy="109728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15"/>
          <p:cNvSpPr/>
          <p:nvPr/>
        </p:nvSpPr>
        <p:spPr>
          <a:xfrm flipV="1">
            <a:off x="2286000" y="2194560"/>
            <a:ext cx="457200" cy="64008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6"/>
          <p:cNvSpPr/>
          <p:nvPr/>
        </p:nvSpPr>
        <p:spPr>
          <a:xfrm>
            <a:off x="6295320" y="274320"/>
            <a:ext cx="1206720" cy="82188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7"/>
          <p:cNvSpPr/>
          <p:nvPr/>
        </p:nvSpPr>
        <p:spPr>
          <a:xfrm>
            <a:off x="5669280" y="1800"/>
            <a:ext cx="2650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Cut all this part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Join the three parts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6217920" y="640080"/>
            <a:ext cx="35546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Join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Top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with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Inside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using 4,2mm aluminum rivets from the side of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Inside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264240" y="587160"/>
            <a:ext cx="5841360" cy="24289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3383280" y="2809080"/>
            <a:ext cx="6490800" cy="267588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274320" y="4300560"/>
            <a:ext cx="292464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Join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Bottom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with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Inside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using 4,2mm aluminum rivets from the side of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Inside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2926080" y="822960"/>
            <a:ext cx="2325240" cy="11876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319680" y="825480"/>
            <a:ext cx="2480760" cy="220572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182880" y="91440"/>
            <a:ext cx="57596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block + Laser Set + Front Cover Set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366120" y="3295440"/>
            <a:ext cx="2376000" cy="17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Block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(assembled previously) with: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 Screw_M5x12_CS in centre</a:t>
            </a: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 Screw_M6x14_ISO4762 in sides with M6 T-nut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All with washer.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7955280" y="3112200"/>
            <a:ext cx="1919160" cy="20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P0305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Front Top Cover</a:t>
            </a:r>
            <a:endParaRPr b="0" lang="en-US" sz="1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lphaLcParenR"/>
            </a:pP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P0310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 Front Bottom Cover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with Screw_M5x12_ISO4762 and M5 T-Nut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2011680" y="4480560"/>
            <a:ext cx="681480" cy="32472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4"/>
          <a:stretch/>
        </p:blipFill>
        <p:spPr>
          <a:xfrm>
            <a:off x="2926080" y="2103120"/>
            <a:ext cx="2319120" cy="943920"/>
          </a:xfrm>
          <a:prstGeom prst="rect">
            <a:avLst/>
          </a:prstGeom>
          <a:ln>
            <a:noFill/>
          </a:ln>
        </p:spPr>
      </p:pic>
      <p:sp>
        <p:nvSpPr>
          <p:cNvPr id="320" name="CustomShape 4"/>
          <p:cNvSpPr/>
          <p:nvPr/>
        </p:nvSpPr>
        <p:spPr>
          <a:xfrm>
            <a:off x="2651760" y="1774800"/>
            <a:ext cx="4658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5"/>
          <a:stretch/>
        </p:blipFill>
        <p:spPr>
          <a:xfrm>
            <a:off x="5386320" y="822960"/>
            <a:ext cx="2459880" cy="2203200"/>
          </a:xfrm>
          <a:prstGeom prst="rect">
            <a:avLst/>
          </a:prstGeom>
          <a:ln>
            <a:noFill/>
          </a:ln>
        </p:spPr>
      </p:pic>
      <p:sp>
        <p:nvSpPr>
          <p:cNvPr id="322" name="CustomShape 5"/>
          <p:cNvSpPr/>
          <p:nvPr/>
        </p:nvSpPr>
        <p:spPr>
          <a:xfrm>
            <a:off x="5120640" y="1774800"/>
            <a:ext cx="44712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" descr=""/>
          <p:cNvPicPr/>
          <p:nvPr/>
        </p:nvPicPr>
        <p:blipFill>
          <a:blip r:embed="rId6"/>
          <a:stretch/>
        </p:blipFill>
        <p:spPr>
          <a:xfrm>
            <a:off x="7955280" y="859680"/>
            <a:ext cx="1932120" cy="215676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7"/>
          <a:stretch/>
        </p:blipFill>
        <p:spPr>
          <a:xfrm>
            <a:off x="7955280" y="822960"/>
            <a:ext cx="1932120" cy="219348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7712280" y="1774800"/>
            <a:ext cx="44712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"/>
          <p:cNvSpPr/>
          <p:nvPr/>
        </p:nvSpPr>
        <p:spPr>
          <a:xfrm>
            <a:off x="2850120" y="3295440"/>
            <a:ext cx="237600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P0325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Support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with 4 Screw_M6x14_ISO4762 + M6 washers at both sides of the piece: One in the side of the screw head and another between the Laser Support and the aluminum beam.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M6 T-Nuts too.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6388560" y="2283120"/>
            <a:ext cx="498600" cy="69480"/>
          </a:xfrm>
          <a:prstGeom prst="rect">
            <a:avLst/>
          </a:prstGeom>
          <a:solidFill>
            <a:srgbClr val="d4ea6b"/>
          </a:solidFill>
          <a:ln>
            <a:solidFill>
              <a:srgbClr val="d4ea6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"/>
          <p:cNvSpPr/>
          <p:nvPr/>
        </p:nvSpPr>
        <p:spPr>
          <a:xfrm>
            <a:off x="6400800" y="2489760"/>
            <a:ext cx="554040" cy="77400"/>
          </a:xfrm>
          <a:prstGeom prst="rect">
            <a:avLst/>
          </a:prstGeom>
          <a:solidFill>
            <a:srgbClr val="d4ea6b"/>
          </a:solidFill>
          <a:ln>
            <a:solidFill>
              <a:srgbClr val="d4ea6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>
            <a:off x="5370120" y="3295440"/>
            <a:ext cx="249264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Insert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P0465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Sick s300 safety laser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through the front and attach to Laser support sheets with Screw_M5x12_ISO4762 + M5 washers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8"/>
          <a:stretch/>
        </p:blipFill>
        <p:spPr>
          <a:xfrm>
            <a:off x="2286000" y="3929760"/>
            <a:ext cx="371520" cy="27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>
            <a:off x="658080" y="523080"/>
            <a:ext cx="528336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-Flexisoft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-Back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3200400" y="1118160"/>
            <a:ext cx="4348440" cy="336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82880" y="91440"/>
            <a:ext cx="41133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Flexisoft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077480" y="632880"/>
            <a:ext cx="3537360" cy="320652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5649120" y="640080"/>
            <a:ext cx="3107880" cy="18896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5649120" y="2567520"/>
            <a:ext cx="3107880" cy="124380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4928040" y="2011680"/>
            <a:ext cx="4658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"/>
          <p:cNvSpPr/>
          <p:nvPr/>
        </p:nvSpPr>
        <p:spPr>
          <a:xfrm>
            <a:off x="1097640" y="3931920"/>
            <a:ext cx="3473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P0445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DIN Rail 120mm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using Screw_M6x14_ISO4762 + M6 washers from the Laser Support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633640" y="3931920"/>
            <a:ext cx="314352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P0450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Flexisoft modules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It may be necessary to put another screw at the bottom of the DIN rail to prevent the Flexisoft modules move out of it.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Note the position of the Flexisoft modules.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82880" y="91440"/>
            <a:ext cx="41133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Back Cover Set - Top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640080" y="749160"/>
            <a:ext cx="3875040" cy="281592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5269680" y="731520"/>
            <a:ext cx="4330440" cy="2833560"/>
          </a:xfrm>
          <a:prstGeom prst="rect">
            <a:avLst/>
          </a:prstGeom>
          <a:ln>
            <a:noFill/>
          </a:ln>
        </p:spPr>
      </p:pic>
      <p:graphicFrame>
        <p:nvGraphicFramePr>
          <p:cNvPr id="344" name="Table 2"/>
          <p:cNvGraphicFramePr/>
          <p:nvPr/>
        </p:nvGraphicFramePr>
        <p:xfrm>
          <a:off x="583200" y="3888360"/>
          <a:ext cx="9017640" cy="1596960"/>
        </p:xfrm>
        <a:graphic>
          <a:graphicData uri="http://schemas.openxmlformats.org/drawingml/2006/table">
            <a:tbl>
              <a:tblPr/>
              <a:tblGrid>
                <a:gridCol w="300960"/>
                <a:gridCol w="995400"/>
                <a:gridCol w="3403800"/>
                <a:gridCol w="4317840"/>
              </a:tblGrid>
              <a:tr h="284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84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Back top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4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RPiBox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Screw_M3x12_CS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4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P0505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Raspberry Pi 3B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Assemble with P0510 following P0510 manual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60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P0510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 inch touch screen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Assemble with P0505 following P0510 manual. </a:t>
                      </a:r>
                      <a:br/>
                      <a:r>
                        <a:rPr b="0" lang="en-US" sz="1100" spc="-1" strike="noStrike">
                          <a:latin typeface="Arial"/>
                        </a:rPr>
                        <a:t>Use M3x5 BHCS to attach to P0315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45" name="" descr=""/>
          <p:cNvPicPr/>
          <p:nvPr/>
        </p:nvPicPr>
        <p:blipFill>
          <a:blip r:embed="rId3"/>
          <a:stretch/>
        </p:blipFill>
        <p:spPr>
          <a:xfrm>
            <a:off x="640440" y="821520"/>
            <a:ext cx="3875040" cy="281592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4"/>
          <a:stretch/>
        </p:blipFill>
        <p:spPr>
          <a:xfrm>
            <a:off x="9207720" y="4451760"/>
            <a:ext cx="371520" cy="27540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5"/>
          <a:stretch/>
        </p:blipFill>
        <p:spPr>
          <a:xfrm>
            <a:off x="9251640" y="5029560"/>
            <a:ext cx="321480" cy="27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82880" y="91440"/>
            <a:ext cx="76798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Back Cover Set – Bottom and full Back Cover Set assembly to AGV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690120" y="684720"/>
            <a:ext cx="3697920" cy="288036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6035040" y="710640"/>
            <a:ext cx="3088800" cy="2801160"/>
          </a:xfrm>
          <a:prstGeom prst="rect">
            <a:avLst/>
          </a:prstGeom>
          <a:ln>
            <a:noFill/>
          </a:ln>
        </p:spPr>
      </p:pic>
      <p:graphicFrame>
        <p:nvGraphicFramePr>
          <p:cNvPr id="351" name="Table 2"/>
          <p:cNvGraphicFramePr/>
          <p:nvPr/>
        </p:nvGraphicFramePr>
        <p:xfrm>
          <a:off x="636480" y="3885840"/>
          <a:ext cx="8544600" cy="1416600"/>
        </p:xfrm>
        <a:graphic>
          <a:graphicData uri="http://schemas.openxmlformats.org/drawingml/2006/table">
            <a:tbl>
              <a:tblPr/>
              <a:tblGrid>
                <a:gridCol w="285480"/>
                <a:gridCol w="943200"/>
                <a:gridCol w="3543480"/>
                <a:gridCol w="3772800"/>
              </a:tblGrid>
              <a:tr h="283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83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Back bottom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3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Emergency stop button 19mm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3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Momentary push button with white ring led 19mm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3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P0500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Battery capacity display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52" name="CustomShape 3"/>
          <p:cNvSpPr/>
          <p:nvPr/>
        </p:nvSpPr>
        <p:spPr>
          <a:xfrm>
            <a:off x="4927680" y="1903680"/>
            <a:ext cx="4658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"/>
          <p:cNvSpPr/>
          <p:nvPr/>
        </p:nvSpPr>
        <p:spPr>
          <a:xfrm>
            <a:off x="6035040" y="3474720"/>
            <a:ext cx="3199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 Screw_M5x12_ISO4762 and M5 T-Nut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293280" y="31104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1097280" y="2653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3755520" y="15955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2561760" y="2743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"/>
          <p:cNvSpPr/>
          <p:nvPr/>
        </p:nvSpPr>
        <p:spPr>
          <a:xfrm>
            <a:off x="658080" y="523080"/>
            <a:ext cx="528336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-Top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3108960" y="1233720"/>
            <a:ext cx="3815280" cy="327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82880" y="91440"/>
            <a:ext cx="76798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Top Cover Set – Bottom and full Back Cover Set assembly to AGV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371600" y="685080"/>
            <a:ext cx="3747960" cy="266040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5133240" y="685080"/>
            <a:ext cx="3278160" cy="2667600"/>
          </a:xfrm>
          <a:prstGeom prst="rect">
            <a:avLst/>
          </a:prstGeom>
          <a:ln>
            <a:noFill/>
          </a:ln>
        </p:spPr>
      </p:pic>
      <p:sp>
        <p:nvSpPr>
          <p:cNvPr id="364" name="CustomShape 2"/>
          <p:cNvSpPr/>
          <p:nvPr/>
        </p:nvSpPr>
        <p:spPr>
          <a:xfrm>
            <a:off x="4116240" y="1464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4116240" y="23774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2927520" y="8244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6858000" y="8244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8" name="CustomShape 6"/>
          <p:cNvSpPr/>
          <p:nvPr/>
        </p:nvSpPr>
        <p:spPr>
          <a:xfrm>
            <a:off x="5577840" y="1554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>
            <a:off x="5579280" y="23788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0" name="CustomShape 8"/>
          <p:cNvSpPr/>
          <p:nvPr/>
        </p:nvSpPr>
        <p:spPr>
          <a:xfrm>
            <a:off x="3383280" y="1464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CustomShape 9"/>
          <p:cNvSpPr/>
          <p:nvPr/>
        </p:nvSpPr>
        <p:spPr>
          <a:xfrm>
            <a:off x="6492240" y="15559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72" name="Table 10"/>
          <p:cNvGraphicFramePr/>
          <p:nvPr/>
        </p:nvGraphicFramePr>
        <p:xfrm>
          <a:off x="386640" y="3499560"/>
          <a:ext cx="9326160" cy="2073240"/>
        </p:xfrm>
        <a:graphic>
          <a:graphicData uri="http://schemas.openxmlformats.org/drawingml/2006/table">
            <a:tbl>
              <a:tblPr/>
              <a:tblGrid>
                <a:gridCol w="311400"/>
                <a:gridCol w="1029240"/>
                <a:gridCol w="3520080"/>
                <a:gridCol w="4465800"/>
              </a:tblGrid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Top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P0370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Front Side-Top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Front Side-Bottom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Lateral-Top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Lateral-Bottom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Lateral-Back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9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P0355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PVC 3mm piece: Back Side Cover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 </a:t>
                      </a:r>
                      <a:r>
                        <a:rPr b="0" lang="en-US" sz="1100" spc="-1" strike="noStrike">
                          <a:latin typeface="Arial"/>
                        </a:rPr>
                        <a:t>Use Screw_M5x12_CS + M5 T-Nut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73" name="CustomShape 11"/>
          <p:cNvSpPr/>
          <p:nvPr/>
        </p:nvSpPr>
        <p:spPr>
          <a:xfrm>
            <a:off x="3383280" y="23788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4" name="CustomShape 12"/>
          <p:cNvSpPr/>
          <p:nvPr/>
        </p:nvSpPr>
        <p:spPr>
          <a:xfrm>
            <a:off x="6402240" y="24688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5" name="CustomShape 13"/>
          <p:cNvSpPr/>
          <p:nvPr/>
        </p:nvSpPr>
        <p:spPr>
          <a:xfrm>
            <a:off x="704088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2651760" y="17388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7" name="CustomShape 15"/>
          <p:cNvSpPr/>
          <p:nvPr/>
        </p:nvSpPr>
        <p:spPr>
          <a:xfrm>
            <a:off x="2013120" y="17373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8" name="CustomShape 16"/>
          <p:cNvSpPr/>
          <p:nvPr/>
        </p:nvSpPr>
        <p:spPr>
          <a:xfrm>
            <a:off x="7589520" y="17373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9235440" y="3749040"/>
            <a:ext cx="371520" cy="27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98000" y="861120"/>
            <a:ext cx="4739040" cy="27079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182880" y="91440"/>
            <a:ext cx="345420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Set 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units to assemble: 2 + 2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41880" y="10076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2743200" y="1922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830600" y="15562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4297680" y="2651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3474720" y="23774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51" name="Table 7"/>
          <p:cNvGraphicFramePr/>
          <p:nvPr/>
        </p:nvGraphicFramePr>
        <p:xfrm>
          <a:off x="365760" y="3931920"/>
          <a:ext cx="9217800" cy="1645200"/>
        </p:xfrm>
        <a:graphic>
          <a:graphicData uri="http://schemas.openxmlformats.org/drawingml/2006/table">
            <a:tbl>
              <a:tblPr/>
              <a:tblGrid>
                <a:gridCol w="278640"/>
                <a:gridCol w="900000"/>
                <a:gridCol w="2823120"/>
                <a:gridCol w="5216400"/>
              </a:tblGrid>
              <a:tr h="411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#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Num.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Name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Notes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11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P0165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30x30 138mm profile 22,5deg cut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1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P0160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30x30 204mm profile 22,5deg cut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22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P0011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135 degree bracket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3657600" y="5195880"/>
            <a:ext cx="664200" cy="378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8778240" y="5170680"/>
            <a:ext cx="802800" cy="3826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1456200" y="2194560"/>
            <a:ext cx="1276560" cy="729000"/>
          </a:xfrm>
          <a:prstGeom prst="rect">
            <a:avLst/>
          </a:prstGeom>
          <a:ln>
            <a:noFill/>
          </a:ln>
        </p:spPr>
      </p:pic>
      <p:sp>
        <p:nvSpPr>
          <p:cNvPr id="55" name="CustomShape 8"/>
          <p:cNvSpPr/>
          <p:nvPr/>
        </p:nvSpPr>
        <p:spPr>
          <a:xfrm flipH="1">
            <a:off x="411480" y="3019320"/>
            <a:ext cx="1184400" cy="180360"/>
          </a:xfrm>
          <a:prstGeom prst="borderCallout2">
            <a:avLst>
              <a:gd name="adj1" fmla="val 61507"/>
              <a:gd name="adj2" fmla="val -6407"/>
              <a:gd name="adj3" fmla="val 53373"/>
              <a:gd name="adj4" fmla="val -23443"/>
              <a:gd name="adj5" fmla="val -124007"/>
              <a:gd name="adj6" fmla="val -29061"/>
            </a:avLst>
          </a:prstGeom>
          <a:solidFill>
            <a:srgbClr val="b4c7dc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3D Printed version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 flipH="1">
            <a:off x="2742480" y="861840"/>
            <a:ext cx="2285280" cy="182160"/>
          </a:xfrm>
          <a:prstGeom prst="borderCallout2">
            <a:avLst>
              <a:gd name="adj1" fmla="val 51877"/>
              <a:gd name="adj2" fmla="val 100839"/>
              <a:gd name="adj3" fmla="val 55830"/>
              <a:gd name="adj4" fmla="val 108476"/>
              <a:gd name="adj5" fmla="val 211394"/>
              <a:gd name="adj6" fmla="val 120185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 x M5 T-Nuts in top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" name="CustomShape 10"/>
          <p:cNvSpPr/>
          <p:nvPr/>
        </p:nvSpPr>
        <p:spPr>
          <a:xfrm flipH="1">
            <a:off x="1791360" y="3476520"/>
            <a:ext cx="2504520" cy="180360"/>
          </a:xfrm>
          <a:prstGeom prst="borderCallout2">
            <a:avLst>
              <a:gd name="adj1" fmla="val 49801"/>
              <a:gd name="adj2" fmla="val -215"/>
              <a:gd name="adj3" fmla="val -45634"/>
              <a:gd name="adj4" fmla="val -11451"/>
              <a:gd name="adj5" fmla="val -89484"/>
              <a:gd name="adj6" fmla="val -1652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in ext. groove (covers)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8" name="CustomShape 11"/>
          <p:cNvSpPr/>
          <p:nvPr/>
        </p:nvSpPr>
        <p:spPr>
          <a:xfrm flipH="1">
            <a:off x="1934640" y="635400"/>
            <a:ext cx="2468160" cy="180360"/>
          </a:xfrm>
          <a:prstGeom prst="borderCallout2">
            <a:avLst>
              <a:gd name="adj1" fmla="val 51877"/>
              <a:gd name="adj2" fmla="val 100839"/>
              <a:gd name="adj3" fmla="val 51185"/>
              <a:gd name="adj4" fmla="val 109263"/>
              <a:gd name="adj5" fmla="val 258730"/>
              <a:gd name="adj6" fmla="val 125455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in ext. groove (covers)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9" name="CustomShape 12"/>
          <p:cNvSpPr/>
          <p:nvPr/>
        </p:nvSpPr>
        <p:spPr>
          <a:xfrm>
            <a:off x="178920" y="2286000"/>
            <a:ext cx="10090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Chassis Top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5099040" y="861120"/>
            <a:ext cx="4739040" cy="2707920"/>
          </a:xfrm>
          <a:prstGeom prst="rect">
            <a:avLst/>
          </a:prstGeom>
          <a:ln>
            <a:noFill/>
          </a:ln>
        </p:spPr>
      </p:pic>
      <p:sp>
        <p:nvSpPr>
          <p:cNvPr id="61" name="CustomShape 13"/>
          <p:cNvSpPr/>
          <p:nvPr/>
        </p:nvSpPr>
        <p:spPr>
          <a:xfrm>
            <a:off x="5396760" y="916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" name="CustomShape 14"/>
          <p:cNvSpPr/>
          <p:nvPr/>
        </p:nvSpPr>
        <p:spPr>
          <a:xfrm>
            <a:off x="7644240" y="1922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" name="CustomShape 15"/>
          <p:cNvSpPr/>
          <p:nvPr/>
        </p:nvSpPr>
        <p:spPr>
          <a:xfrm>
            <a:off x="6731640" y="15562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" name="CustomShape 16"/>
          <p:cNvSpPr/>
          <p:nvPr/>
        </p:nvSpPr>
        <p:spPr>
          <a:xfrm>
            <a:off x="9198720" y="2651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" name="CustomShape 17"/>
          <p:cNvSpPr/>
          <p:nvPr/>
        </p:nvSpPr>
        <p:spPr>
          <a:xfrm>
            <a:off x="8375760" y="23774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6357240" y="2194560"/>
            <a:ext cx="1276560" cy="729000"/>
          </a:xfrm>
          <a:prstGeom prst="rect">
            <a:avLst/>
          </a:prstGeom>
          <a:ln>
            <a:noFill/>
          </a:ln>
        </p:spPr>
      </p:pic>
      <p:sp>
        <p:nvSpPr>
          <p:cNvPr id="67" name="CustomShape 18"/>
          <p:cNvSpPr/>
          <p:nvPr/>
        </p:nvSpPr>
        <p:spPr>
          <a:xfrm flipH="1">
            <a:off x="5312520" y="3019320"/>
            <a:ext cx="1184400" cy="180360"/>
          </a:xfrm>
          <a:prstGeom prst="borderCallout2">
            <a:avLst>
              <a:gd name="adj1" fmla="val 61507"/>
              <a:gd name="adj2" fmla="val -6407"/>
              <a:gd name="adj3" fmla="val 53373"/>
              <a:gd name="adj4" fmla="val -23443"/>
              <a:gd name="adj5" fmla="val -124007"/>
              <a:gd name="adj6" fmla="val -29061"/>
            </a:avLst>
          </a:prstGeom>
          <a:solidFill>
            <a:srgbClr val="b4c7dc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3D Printed version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" name="CustomShape 19"/>
          <p:cNvSpPr/>
          <p:nvPr/>
        </p:nvSpPr>
        <p:spPr>
          <a:xfrm flipH="1">
            <a:off x="7835040" y="204480"/>
            <a:ext cx="1490400" cy="343440"/>
          </a:xfrm>
          <a:prstGeom prst="borderCallout2">
            <a:avLst>
              <a:gd name="adj1" fmla="val 101985"/>
              <a:gd name="adj2" fmla="val 91914"/>
              <a:gd name="adj3" fmla="val 179519"/>
              <a:gd name="adj4" fmla="val 115640"/>
              <a:gd name="adj5" fmla="val 340961"/>
              <a:gd name="adj6" fmla="val 125802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(mid chassis)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9" name="CustomShape 20"/>
          <p:cNvSpPr/>
          <p:nvPr/>
        </p:nvSpPr>
        <p:spPr>
          <a:xfrm flipH="1">
            <a:off x="7094880" y="3659400"/>
            <a:ext cx="2504520" cy="180360"/>
          </a:xfrm>
          <a:prstGeom prst="borderCallout2">
            <a:avLst>
              <a:gd name="adj1" fmla="val -11111"/>
              <a:gd name="adj2" fmla="val 3692"/>
              <a:gd name="adj3" fmla="val -138492"/>
              <a:gd name="adj4" fmla="val 3692"/>
              <a:gd name="adj5" fmla="val -198214"/>
              <a:gd name="adj6" fmla="val 12629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in 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" name="CustomShape 21"/>
          <p:cNvSpPr/>
          <p:nvPr/>
        </p:nvSpPr>
        <p:spPr>
          <a:xfrm flipH="1">
            <a:off x="6308640" y="182880"/>
            <a:ext cx="1279440" cy="363240"/>
          </a:xfrm>
          <a:prstGeom prst="borderCallout2">
            <a:avLst>
              <a:gd name="adj1" fmla="val 100000"/>
              <a:gd name="adj2" fmla="val 84143"/>
              <a:gd name="adj3" fmla="val 159486"/>
              <a:gd name="adj4" fmla="val 129238"/>
              <a:gd name="adj5" fmla="val 261067"/>
              <a:gd name="adj6" fmla="val 137700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" name="CustomShape 22"/>
          <p:cNvSpPr/>
          <p:nvPr/>
        </p:nvSpPr>
        <p:spPr>
          <a:xfrm>
            <a:off x="5079960" y="2286000"/>
            <a:ext cx="10090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Chassis Bottom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" name="CustomShape 23"/>
          <p:cNvSpPr/>
          <p:nvPr/>
        </p:nvSpPr>
        <p:spPr>
          <a:xfrm flipH="1">
            <a:off x="2759040" y="1100160"/>
            <a:ext cx="2468160" cy="180360"/>
          </a:xfrm>
          <a:prstGeom prst="borderCallout2">
            <a:avLst>
              <a:gd name="adj1" fmla="val 51877"/>
              <a:gd name="adj2" fmla="val 100839"/>
              <a:gd name="adj3" fmla="val 50396"/>
              <a:gd name="adj4" fmla="val 103863"/>
              <a:gd name="adj5" fmla="val 58333"/>
              <a:gd name="adj6" fmla="val 110307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4 x M5 T-Nuts in ext. groove (covers)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3" name="CustomShape 24"/>
          <p:cNvSpPr/>
          <p:nvPr/>
        </p:nvSpPr>
        <p:spPr>
          <a:xfrm flipH="1">
            <a:off x="456480" y="1828800"/>
            <a:ext cx="1370880" cy="365040"/>
          </a:xfrm>
          <a:prstGeom prst="borderCallout2">
            <a:avLst>
              <a:gd name="adj1" fmla="val -4523"/>
              <a:gd name="adj2" fmla="val 95434"/>
              <a:gd name="adj3" fmla="val -49852"/>
              <a:gd name="adj4" fmla="val 95434"/>
              <a:gd name="adj5" fmla="val -75516"/>
              <a:gd name="adj6" fmla="val 90684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M5 T-Nut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bottom groove (PLC)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4" name="CustomShape 25"/>
          <p:cNvSpPr/>
          <p:nvPr/>
        </p:nvSpPr>
        <p:spPr>
          <a:xfrm flipH="1">
            <a:off x="3676320" y="1355040"/>
            <a:ext cx="1625760" cy="365040"/>
          </a:xfrm>
          <a:prstGeom prst="borderCallout2">
            <a:avLst>
              <a:gd name="adj1" fmla="val 51877"/>
              <a:gd name="adj2" fmla="val 100839"/>
              <a:gd name="adj3" fmla="val 46626"/>
              <a:gd name="adj4" fmla="val 104956"/>
              <a:gd name="adj5" fmla="val 87356"/>
              <a:gd name="adj6" fmla="val 115402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(mid chassis)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5" name="CustomShape 26"/>
          <p:cNvSpPr/>
          <p:nvPr/>
        </p:nvSpPr>
        <p:spPr>
          <a:xfrm flipH="1">
            <a:off x="8558640" y="1372320"/>
            <a:ext cx="1351440" cy="365040"/>
          </a:xfrm>
          <a:prstGeom prst="borderCallout2">
            <a:avLst>
              <a:gd name="adj1" fmla="val 51877"/>
              <a:gd name="adj2" fmla="val 100839"/>
              <a:gd name="adj3" fmla="val 46626"/>
              <a:gd name="adj4" fmla="val 104956"/>
              <a:gd name="adj5" fmla="val 87356"/>
              <a:gd name="adj6" fmla="val 115402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(axels)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6" name="CustomShape 27"/>
          <p:cNvSpPr/>
          <p:nvPr/>
        </p:nvSpPr>
        <p:spPr>
          <a:xfrm flipH="1">
            <a:off x="5322240" y="1828800"/>
            <a:ext cx="1351440" cy="365040"/>
          </a:xfrm>
          <a:prstGeom prst="borderCallout2">
            <a:avLst>
              <a:gd name="adj1" fmla="val -589"/>
              <a:gd name="adj2" fmla="val 94250"/>
              <a:gd name="adj3" fmla="val -45919"/>
              <a:gd name="adj4" fmla="val 94250"/>
              <a:gd name="adj5" fmla="val -77482"/>
              <a:gd name="adj6" fmla="val 86797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(axels)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7" name="CustomShape 28"/>
          <p:cNvSpPr/>
          <p:nvPr/>
        </p:nvSpPr>
        <p:spPr>
          <a:xfrm flipH="1">
            <a:off x="7242480" y="3108960"/>
            <a:ext cx="1351440" cy="365040"/>
          </a:xfrm>
          <a:prstGeom prst="borderCallout2">
            <a:avLst>
              <a:gd name="adj1" fmla="val 87512"/>
              <a:gd name="adj2" fmla="val -1836"/>
              <a:gd name="adj3" fmla="val 103343"/>
              <a:gd name="adj4" fmla="val -24807"/>
              <a:gd name="adj5" fmla="val 79646"/>
              <a:gd name="adj6" fmla="val -37609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(axels)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" name="CustomShape 29"/>
          <p:cNvSpPr/>
          <p:nvPr/>
        </p:nvSpPr>
        <p:spPr>
          <a:xfrm flipH="1">
            <a:off x="7863120" y="822960"/>
            <a:ext cx="1462320" cy="363240"/>
          </a:xfrm>
          <a:prstGeom prst="borderCallout2">
            <a:avLst>
              <a:gd name="adj1" fmla="val 51877"/>
              <a:gd name="adj2" fmla="val 100839"/>
              <a:gd name="adj3" fmla="val 61561"/>
              <a:gd name="adj4" fmla="val 107478"/>
              <a:gd name="adj5" fmla="val 136857"/>
              <a:gd name="adj6" fmla="val 113407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4 x M5 T-Nuts in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(covers)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9" name="CustomShape 30"/>
          <p:cNvSpPr/>
          <p:nvPr/>
        </p:nvSpPr>
        <p:spPr>
          <a:xfrm flipH="1">
            <a:off x="7103520" y="2673360"/>
            <a:ext cx="1490400" cy="343440"/>
          </a:xfrm>
          <a:prstGeom prst="borderCallout2">
            <a:avLst>
              <a:gd name="adj1" fmla="val 49738"/>
              <a:gd name="adj2" fmla="val 265"/>
              <a:gd name="adj3" fmla="val 47648"/>
              <a:gd name="adj4" fmla="val -20057"/>
              <a:gd name="adj5" fmla="val 14106"/>
              <a:gd name="adj6" fmla="val -29254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(drive)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74320" y="639720"/>
            <a:ext cx="2923560" cy="274104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3352680" y="640080"/>
            <a:ext cx="3173040" cy="27406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6675120" y="640080"/>
            <a:ext cx="3197880" cy="27381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09728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4400" y="7315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737360" y="15544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2743200" y="28346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3566160" y="12801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5120640" y="21945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4206240" y="18306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0" name="CustomShape 8"/>
          <p:cNvSpPr/>
          <p:nvPr/>
        </p:nvSpPr>
        <p:spPr>
          <a:xfrm>
            <a:off x="5029200" y="3108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7040880" y="10990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2" name="CustomShape 10"/>
          <p:cNvSpPr/>
          <p:nvPr/>
        </p:nvSpPr>
        <p:spPr>
          <a:xfrm>
            <a:off x="9052560" y="28346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93" name="Table 11"/>
          <p:cNvGraphicFramePr/>
          <p:nvPr/>
        </p:nvGraphicFramePr>
        <p:xfrm>
          <a:off x="286200" y="3505680"/>
          <a:ext cx="9563400" cy="1980360"/>
        </p:xfrm>
        <a:graphic>
          <a:graphicData uri="http://schemas.openxmlformats.org/drawingml/2006/table">
            <a:tbl>
              <a:tblPr/>
              <a:tblGrid>
                <a:gridCol w="289080"/>
                <a:gridCol w="869400"/>
                <a:gridCol w="3129840"/>
                <a:gridCol w="527544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#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Num.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Name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Notes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P0155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30x30 339 mm profile flat cut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P0016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135deg_small_braket M6 3holes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77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P0215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Alu Profile square 10x10x1 259mm with holes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Insert threaded rivet M5 and 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Screw_M6x20_ISO4762 with M6 washers and T-Nuts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38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P0165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30x30 138mm profile 22,5deg cut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4" name="CustomShape 12"/>
          <p:cNvSpPr/>
          <p:nvPr/>
        </p:nvSpPr>
        <p:spPr>
          <a:xfrm>
            <a:off x="200880" y="124560"/>
            <a:ext cx="345420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Set 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units to assemble: 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3072960" y="1723680"/>
            <a:ext cx="45648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4"/>
          <p:cNvSpPr/>
          <p:nvPr/>
        </p:nvSpPr>
        <p:spPr>
          <a:xfrm>
            <a:off x="6400800" y="1723680"/>
            <a:ext cx="45648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9034920" y="4182480"/>
            <a:ext cx="812160" cy="3870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5"/>
          <a:stretch/>
        </p:blipFill>
        <p:spPr>
          <a:xfrm>
            <a:off x="3900240" y="4206240"/>
            <a:ext cx="669240" cy="3754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6"/>
          <a:stretch/>
        </p:blipFill>
        <p:spPr>
          <a:xfrm>
            <a:off x="9034920" y="5096520"/>
            <a:ext cx="812160" cy="3870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7"/>
          <a:stretch/>
        </p:blipFill>
        <p:spPr>
          <a:xfrm>
            <a:off x="9034920" y="4639680"/>
            <a:ext cx="812160" cy="387000"/>
          </a:xfrm>
          <a:prstGeom prst="rect">
            <a:avLst/>
          </a:prstGeom>
          <a:ln>
            <a:noFill/>
          </a:ln>
        </p:spPr>
      </p:pic>
      <p:sp>
        <p:nvSpPr>
          <p:cNvPr id="101" name="CustomShape 15"/>
          <p:cNvSpPr/>
          <p:nvPr/>
        </p:nvSpPr>
        <p:spPr>
          <a:xfrm flipH="1">
            <a:off x="8411760" y="3339000"/>
            <a:ext cx="1462320" cy="332280"/>
          </a:xfrm>
          <a:prstGeom prst="borderCallout2">
            <a:avLst>
              <a:gd name="adj1" fmla="val -863"/>
              <a:gd name="adj2" fmla="val 16703"/>
              <a:gd name="adj3" fmla="val -94060"/>
              <a:gd name="adj4" fmla="val 17195"/>
              <a:gd name="adj5" fmla="val -197948"/>
              <a:gd name="adj6" fmla="val 32496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" name="CustomShape 16"/>
          <p:cNvSpPr/>
          <p:nvPr/>
        </p:nvSpPr>
        <p:spPr>
          <a:xfrm flipH="1">
            <a:off x="8411400" y="766440"/>
            <a:ext cx="1460520" cy="330120"/>
          </a:xfrm>
          <a:prstGeom prst="borderCallout2">
            <a:avLst>
              <a:gd name="adj1" fmla="val 51877"/>
              <a:gd name="adj2" fmla="val 100839"/>
              <a:gd name="adj3" fmla="val 53957"/>
              <a:gd name="adj4" fmla="val 105851"/>
              <a:gd name="adj5" fmla="val 60760"/>
              <a:gd name="adj6" fmla="val 139968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2 x M6 inner L-Nuts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(mid chassis)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" name="CustomShape 17"/>
          <p:cNvSpPr/>
          <p:nvPr/>
        </p:nvSpPr>
        <p:spPr>
          <a:xfrm flipH="1">
            <a:off x="7588800" y="365760"/>
            <a:ext cx="1279440" cy="363240"/>
          </a:xfrm>
          <a:prstGeom prst="borderCallout2">
            <a:avLst>
              <a:gd name="adj1" fmla="val 100000"/>
              <a:gd name="adj2" fmla="val 84143"/>
              <a:gd name="adj3" fmla="val 133596"/>
              <a:gd name="adj4" fmla="val 101799"/>
              <a:gd name="adj5" fmla="val 194960"/>
              <a:gd name="adj6" fmla="val 105172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" name="CustomShape 18"/>
          <p:cNvSpPr/>
          <p:nvPr/>
        </p:nvSpPr>
        <p:spPr>
          <a:xfrm flipH="1">
            <a:off x="6125760" y="365760"/>
            <a:ext cx="1307520" cy="343440"/>
          </a:xfrm>
          <a:prstGeom prst="borderCallout2">
            <a:avLst>
              <a:gd name="adj1" fmla="val 103448"/>
              <a:gd name="adj2" fmla="val 18101"/>
              <a:gd name="adj3" fmla="val 170428"/>
              <a:gd name="adj4" fmla="val 17001"/>
              <a:gd name="adj5" fmla="val 241692"/>
              <a:gd name="adj6" fmla="val -1210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(batt)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" name="CustomShape 19"/>
          <p:cNvSpPr/>
          <p:nvPr/>
        </p:nvSpPr>
        <p:spPr>
          <a:xfrm flipH="1">
            <a:off x="3382560" y="2401920"/>
            <a:ext cx="1307520" cy="343440"/>
          </a:xfrm>
          <a:prstGeom prst="borderCallout2">
            <a:avLst>
              <a:gd name="adj1" fmla="val 51097"/>
              <a:gd name="adj2" fmla="val -1733"/>
              <a:gd name="adj3" fmla="val 53187"/>
              <a:gd name="adj4" fmla="val -16093"/>
              <a:gd name="adj5" fmla="val 17450"/>
              <a:gd name="adj6" fmla="val -28775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3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(batt)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6" name="CustomShape 20"/>
          <p:cNvSpPr/>
          <p:nvPr/>
        </p:nvSpPr>
        <p:spPr>
          <a:xfrm flipH="1">
            <a:off x="5183280" y="753120"/>
            <a:ext cx="1307520" cy="343440"/>
          </a:xfrm>
          <a:prstGeom prst="borderCallout2">
            <a:avLst>
              <a:gd name="adj1" fmla="val 78996"/>
              <a:gd name="adj2" fmla="val 101100"/>
              <a:gd name="adj3" fmla="val 122988"/>
              <a:gd name="adj4" fmla="val 119862"/>
              <a:gd name="adj5" fmla="val 192163"/>
              <a:gd name="adj6" fmla="val 129793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3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(batt)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CustomShape 21"/>
          <p:cNvSpPr/>
          <p:nvPr/>
        </p:nvSpPr>
        <p:spPr>
          <a:xfrm flipH="1">
            <a:off x="3382560" y="2834640"/>
            <a:ext cx="1307520" cy="343440"/>
          </a:xfrm>
          <a:prstGeom prst="borderCallout2">
            <a:avLst>
              <a:gd name="adj1" fmla="val 51097"/>
              <a:gd name="adj2" fmla="val -1733"/>
              <a:gd name="adj3" fmla="val 53187"/>
              <a:gd name="adj4" fmla="val -16093"/>
              <a:gd name="adj5" fmla="val -7523"/>
              <a:gd name="adj6" fmla="val -37056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(RFID)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" name="CustomShape 22"/>
          <p:cNvSpPr/>
          <p:nvPr/>
        </p:nvSpPr>
        <p:spPr>
          <a:xfrm flipH="1">
            <a:off x="1708560" y="822960"/>
            <a:ext cx="1307520" cy="343440"/>
          </a:xfrm>
          <a:prstGeom prst="borderCallout2">
            <a:avLst>
              <a:gd name="adj1" fmla="val 105538"/>
              <a:gd name="adj2" fmla="val 25116"/>
              <a:gd name="adj3" fmla="val 367502"/>
              <a:gd name="adj4" fmla="val 24566"/>
              <a:gd name="adj5" fmla="val 496656"/>
              <a:gd name="adj6" fmla="val 63438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(RFID)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9" name="CustomShape 23"/>
          <p:cNvSpPr/>
          <p:nvPr/>
        </p:nvSpPr>
        <p:spPr>
          <a:xfrm flipH="1">
            <a:off x="5942880" y="2926080"/>
            <a:ext cx="1351440" cy="365040"/>
          </a:xfrm>
          <a:prstGeom prst="borderCallout2">
            <a:avLst>
              <a:gd name="adj1" fmla="val 51877"/>
              <a:gd name="adj2" fmla="val 100839"/>
              <a:gd name="adj3" fmla="val 50737"/>
              <a:gd name="adj4" fmla="val 124141"/>
              <a:gd name="adj5" fmla="val 29006"/>
              <a:gd name="adj6" fmla="val 134815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(axels)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0" name="CustomShape 24"/>
          <p:cNvSpPr/>
          <p:nvPr/>
        </p:nvSpPr>
        <p:spPr>
          <a:xfrm flipH="1">
            <a:off x="6458400" y="2504880"/>
            <a:ext cx="1351440" cy="365040"/>
          </a:xfrm>
          <a:prstGeom prst="borderCallout2">
            <a:avLst>
              <a:gd name="adj1" fmla="val 90855"/>
              <a:gd name="adj2" fmla="val 100319"/>
              <a:gd name="adj3" fmla="val 94788"/>
              <a:gd name="adj4" fmla="val 128613"/>
              <a:gd name="adj5" fmla="val 76991"/>
              <a:gd name="adj6" fmla="val 140377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(axels)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" name="CustomShape 25"/>
          <p:cNvSpPr/>
          <p:nvPr/>
        </p:nvSpPr>
        <p:spPr>
          <a:xfrm flipH="1">
            <a:off x="6857280" y="3360600"/>
            <a:ext cx="1462320" cy="332280"/>
          </a:xfrm>
          <a:prstGeom prst="borderCallout2">
            <a:avLst>
              <a:gd name="adj1" fmla="val -863"/>
              <a:gd name="adj2" fmla="val 16703"/>
              <a:gd name="adj3" fmla="val -94060"/>
              <a:gd name="adj4" fmla="val 17195"/>
              <a:gd name="adj5" fmla="val -96220"/>
              <a:gd name="adj6" fmla="val -18474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M5 T-Nuts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(drive)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" name="CustomShape 26"/>
          <p:cNvSpPr/>
          <p:nvPr/>
        </p:nvSpPr>
        <p:spPr>
          <a:xfrm flipH="1">
            <a:off x="8594640" y="1737360"/>
            <a:ext cx="1462320" cy="332280"/>
          </a:xfrm>
          <a:prstGeom prst="borderCallout2">
            <a:avLst>
              <a:gd name="adj1" fmla="val 104859"/>
              <a:gd name="adj2" fmla="val 61279"/>
              <a:gd name="adj3" fmla="val 178509"/>
              <a:gd name="adj4" fmla="val 61771"/>
              <a:gd name="adj5" fmla="val 219654"/>
              <a:gd name="adj6" fmla="val 73136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M5 T-Nuts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top groove (drive)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79520" y="300600"/>
            <a:ext cx="3230640" cy="27176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5486400" y="182880"/>
            <a:ext cx="4347360" cy="46609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3588480" y="479520"/>
            <a:ext cx="1077120" cy="271800"/>
          </a:xfrm>
          <a:prstGeom prst="borderCallout2">
            <a:avLst>
              <a:gd name="adj1" fmla="val 18750"/>
              <a:gd name="adj2" fmla="val -8333"/>
              <a:gd name="adj3" fmla="val 73916"/>
              <a:gd name="adj4" fmla="val -30666"/>
              <a:gd name="adj5" fmla="val 199736"/>
              <a:gd name="adj6" fmla="val -42199"/>
            </a:avLst>
          </a:prstGeom>
          <a:solidFill>
            <a:srgbClr val="729fcf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588480" y="2582640"/>
            <a:ext cx="1077120" cy="271800"/>
          </a:xfrm>
          <a:prstGeom prst="borderCallout2">
            <a:avLst>
              <a:gd name="adj1" fmla="val 18750"/>
              <a:gd name="adj2" fmla="val -8333"/>
              <a:gd name="adj3" fmla="val 73916"/>
              <a:gd name="adj4" fmla="val -30666"/>
              <a:gd name="adj5" fmla="val -90430"/>
              <a:gd name="adj6" fmla="val -66898"/>
            </a:avLst>
          </a:prstGeom>
          <a:solidFill>
            <a:srgbClr val="729fcf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4480560" y="1463040"/>
            <a:ext cx="3632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8961120" y="916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6217920" y="22860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6675120" y="12801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7040880" y="9144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5760720" y="13716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6402600" y="28364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CustomShape 10"/>
          <p:cNvSpPr/>
          <p:nvPr/>
        </p:nvSpPr>
        <p:spPr>
          <a:xfrm>
            <a:off x="6492240" y="34747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11"/>
          <p:cNvSpPr/>
          <p:nvPr/>
        </p:nvSpPr>
        <p:spPr>
          <a:xfrm>
            <a:off x="8871480" y="16477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6" name="CustomShape 12"/>
          <p:cNvSpPr/>
          <p:nvPr/>
        </p:nvSpPr>
        <p:spPr>
          <a:xfrm>
            <a:off x="8412480" y="7333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" name="CustomShape 13"/>
          <p:cNvSpPr/>
          <p:nvPr/>
        </p:nvSpPr>
        <p:spPr>
          <a:xfrm>
            <a:off x="6949440" y="4572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8" name="CustomShape 14"/>
          <p:cNvSpPr/>
          <p:nvPr/>
        </p:nvSpPr>
        <p:spPr>
          <a:xfrm>
            <a:off x="6309360" y="822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29" name="Table 15"/>
          <p:cNvGraphicFramePr/>
          <p:nvPr/>
        </p:nvGraphicFramePr>
        <p:xfrm>
          <a:off x="461880" y="3188160"/>
          <a:ext cx="4283640" cy="1731960"/>
        </p:xfrm>
        <a:graphic>
          <a:graphicData uri="http://schemas.openxmlformats.org/drawingml/2006/table">
            <a:tbl>
              <a:tblPr/>
              <a:tblGrid>
                <a:gridCol w="254160"/>
                <a:gridCol w="644400"/>
                <a:gridCol w="1217160"/>
                <a:gridCol w="2168280"/>
              </a:tblGrid>
              <a:tr h="4330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#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Num.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Part Name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Notes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33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P0170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30x30_200mm profile flat cut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33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P0021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90 degree bracket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33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P0070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30x30 inner corner L nut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Use Screws for inner corner L nut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4663440" y="4091040"/>
            <a:ext cx="812160" cy="387000"/>
          </a:xfrm>
          <a:prstGeom prst="rect">
            <a:avLst/>
          </a:prstGeom>
          <a:ln>
            <a:noFill/>
          </a:ln>
        </p:spPr>
      </p:pic>
      <p:sp>
        <p:nvSpPr>
          <p:cNvPr id="131" name="CustomShape 16"/>
          <p:cNvSpPr/>
          <p:nvPr/>
        </p:nvSpPr>
        <p:spPr>
          <a:xfrm flipH="1">
            <a:off x="7497360" y="91440"/>
            <a:ext cx="1307520" cy="343440"/>
          </a:xfrm>
          <a:prstGeom prst="borderCallout2">
            <a:avLst>
              <a:gd name="adj1" fmla="val 101253"/>
              <a:gd name="adj2" fmla="val 69381"/>
              <a:gd name="adj3" fmla="val 176698"/>
              <a:gd name="adj4" fmla="val 69931"/>
              <a:gd name="adj5" fmla="val 250052"/>
              <a:gd name="adj6" fmla="val 102503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int. groove (motor top)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2" name="CustomShape 17"/>
          <p:cNvSpPr/>
          <p:nvPr/>
        </p:nvSpPr>
        <p:spPr>
          <a:xfrm flipH="1">
            <a:off x="6491520" y="1850400"/>
            <a:ext cx="1307520" cy="343440"/>
          </a:xfrm>
          <a:prstGeom prst="borderCallout2">
            <a:avLst>
              <a:gd name="adj1" fmla="val 44827"/>
              <a:gd name="adj2" fmla="val 99559"/>
              <a:gd name="adj3" fmla="val 46917"/>
              <a:gd name="adj4" fmla="val 116671"/>
              <a:gd name="adj5" fmla="val 22466"/>
              <a:gd name="adj6" fmla="val 123851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1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int. groove (motor top)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CustomShape 18"/>
          <p:cNvSpPr/>
          <p:nvPr/>
        </p:nvSpPr>
        <p:spPr>
          <a:xfrm flipH="1">
            <a:off x="6920640" y="3313440"/>
            <a:ext cx="1490400" cy="343440"/>
          </a:xfrm>
          <a:prstGeom prst="borderCallout2">
            <a:avLst>
              <a:gd name="adj1" fmla="val 44827"/>
              <a:gd name="adj2" fmla="val 99559"/>
              <a:gd name="adj3" fmla="val 46917"/>
              <a:gd name="adj4" fmla="val 116671"/>
              <a:gd name="adj5" fmla="val -31243"/>
              <a:gd name="adj6" fmla="val 140984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front groove (laser beam)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4" name="CustomShape 19"/>
          <p:cNvSpPr/>
          <p:nvPr/>
        </p:nvSpPr>
        <p:spPr>
          <a:xfrm flipH="1">
            <a:off x="8475120" y="2124720"/>
            <a:ext cx="1490400" cy="343440"/>
          </a:xfrm>
          <a:prstGeom prst="borderCallout2">
            <a:avLst>
              <a:gd name="adj1" fmla="val -626"/>
              <a:gd name="adj2" fmla="val 31233"/>
              <a:gd name="adj3" fmla="val -103239"/>
              <a:gd name="adj4" fmla="val 30267"/>
              <a:gd name="adj5" fmla="val -226959"/>
              <a:gd name="adj6" fmla="val 76731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 in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front groove (laser beam)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12120" y="649800"/>
            <a:ext cx="2885760" cy="29196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749040" y="654840"/>
            <a:ext cx="2832120" cy="29145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7026120" y="645840"/>
            <a:ext cx="2664000" cy="284400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3291840" y="1723680"/>
            <a:ext cx="3632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6604200" y="1723680"/>
            <a:ext cx="363240" cy="546120"/>
          </a:xfrm>
          <a:custGeom>
            <a:avLst/>
            <a:gdLst/>
            <a:ahLst/>
            <a:rect l="l" t="t" r="r" b="b"/>
            <a:pathLst>
              <a:path w="1018" h="1525">
                <a:moveTo>
                  <a:pt x="0" y="381"/>
                </a:moveTo>
                <a:lnTo>
                  <a:pt x="762" y="381"/>
                </a:lnTo>
                <a:lnTo>
                  <a:pt x="762" y="0"/>
                </a:lnTo>
                <a:lnTo>
                  <a:pt x="1017" y="762"/>
                </a:lnTo>
                <a:lnTo>
                  <a:pt x="762" y="1524"/>
                </a:lnTo>
                <a:lnTo>
                  <a:pt x="762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1737360" y="11887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554480" y="822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4937760" y="16459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4114800" y="146304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8704440" y="274320"/>
            <a:ext cx="1077120" cy="271800"/>
          </a:xfrm>
          <a:prstGeom prst="borderCallout2">
            <a:avLst>
              <a:gd name="adj1" fmla="val 18750"/>
              <a:gd name="adj2" fmla="val -8333"/>
              <a:gd name="adj3" fmla="val 73916"/>
              <a:gd name="adj4" fmla="val -30666"/>
              <a:gd name="adj5" fmla="val 199736"/>
              <a:gd name="adj6" fmla="val -42199"/>
            </a:avLst>
          </a:prstGeom>
          <a:solidFill>
            <a:srgbClr val="729fcf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822960" y="8229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6" name="CustomShape 9"/>
          <p:cNvSpPr/>
          <p:nvPr/>
        </p:nvSpPr>
        <p:spPr>
          <a:xfrm>
            <a:off x="5943600" y="20116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5029200" y="21945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8" name="CustomShape 11"/>
          <p:cNvSpPr/>
          <p:nvPr/>
        </p:nvSpPr>
        <p:spPr>
          <a:xfrm>
            <a:off x="2560320" y="16459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49" name="Table 12"/>
          <p:cNvGraphicFramePr/>
          <p:nvPr/>
        </p:nvGraphicFramePr>
        <p:xfrm>
          <a:off x="284760" y="3853080"/>
          <a:ext cx="9381600" cy="988920"/>
        </p:xfrm>
        <a:graphic>
          <a:graphicData uri="http://schemas.openxmlformats.org/drawingml/2006/table">
            <a:tbl>
              <a:tblPr/>
              <a:tblGrid>
                <a:gridCol w="339120"/>
                <a:gridCol w="838800"/>
                <a:gridCol w="3150360"/>
                <a:gridCol w="5053680"/>
              </a:tblGrid>
              <a:tr h="247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30x30 339 mm profile flat cut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P0016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135deg_small_braket M6 3holes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47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P0165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30x30 138mm profile 22,5deg cut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Screw_M6x14_ISO4762 with M6 washers and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50" name="" descr=""/>
          <p:cNvPicPr/>
          <p:nvPr/>
        </p:nvPicPr>
        <p:blipFill>
          <a:blip r:embed="rId4"/>
          <a:stretch/>
        </p:blipFill>
        <p:spPr>
          <a:xfrm>
            <a:off x="8961120" y="4902120"/>
            <a:ext cx="687600" cy="3276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5"/>
          <a:stretch/>
        </p:blipFill>
        <p:spPr>
          <a:xfrm>
            <a:off x="3840480" y="4468320"/>
            <a:ext cx="669240" cy="3754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6"/>
          <a:stretch/>
        </p:blipFill>
        <p:spPr>
          <a:xfrm>
            <a:off x="8961120" y="4516200"/>
            <a:ext cx="687600" cy="327600"/>
          </a:xfrm>
          <a:prstGeom prst="rect">
            <a:avLst/>
          </a:prstGeom>
          <a:ln>
            <a:noFill/>
          </a:ln>
        </p:spPr>
      </p:pic>
      <p:sp>
        <p:nvSpPr>
          <p:cNvPr id="153" name="CustomShape 13"/>
          <p:cNvSpPr/>
          <p:nvPr/>
        </p:nvSpPr>
        <p:spPr>
          <a:xfrm flipH="1">
            <a:off x="1549440" y="217800"/>
            <a:ext cx="1649520" cy="330120"/>
          </a:xfrm>
          <a:prstGeom prst="borderCallout2">
            <a:avLst>
              <a:gd name="adj1" fmla="val 51877"/>
              <a:gd name="adj2" fmla="val 100839"/>
              <a:gd name="adj3" fmla="val 53957"/>
              <a:gd name="adj4" fmla="val 105851"/>
              <a:gd name="adj5" fmla="val 198152"/>
              <a:gd name="adj6" fmla="val 122558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inner L-Nuts in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bottom groove (mid chassis)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CustomShape 14"/>
          <p:cNvSpPr/>
          <p:nvPr/>
        </p:nvSpPr>
        <p:spPr>
          <a:xfrm flipH="1">
            <a:off x="182160" y="1554480"/>
            <a:ext cx="1370880" cy="365040"/>
          </a:xfrm>
          <a:prstGeom prst="borderCallout2">
            <a:avLst>
              <a:gd name="adj1" fmla="val -589"/>
              <a:gd name="adj2" fmla="val 29651"/>
              <a:gd name="adj3" fmla="val -38053"/>
              <a:gd name="adj4" fmla="val 30175"/>
              <a:gd name="adj5" fmla="val -71583"/>
              <a:gd name="adj6" fmla="val 17554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bottom groove (PLC)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 flipH="1">
            <a:off x="2006640" y="711000"/>
            <a:ext cx="1466640" cy="330120"/>
          </a:xfrm>
          <a:prstGeom prst="borderCallout2">
            <a:avLst>
              <a:gd name="adj1" fmla="val 103695"/>
              <a:gd name="adj2" fmla="val 53765"/>
              <a:gd name="adj3" fmla="val 214891"/>
              <a:gd name="adj4" fmla="val 53765"/>
              <a:gd name="adj5" fmla="val 319565"/>
              <a:gd name="adj6" fmla="val 81800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T-Nuts in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(laser supp)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 flipH="1">
            <a:off x="3382560" y="2270520"/>
            <a:ext cx="1466640" cy="330120"/>
          </a:xfrm>
          <a:prstGeom prst="borderCallout2">
            <a:avLst>
              <a:gd name="adj1" fmla="val -3152"/>
              <a:gd name="adj2" fmla="val 27005"/>
              <a:gd name="adj3" fmla="val -149130"/>
              <a:gd name="adj4" fmla="val 25533"/>
              <a:gd name="adj5" fmla="val -218913"/>
              <a:gd name="adj6" fmla="val 12239"/>
            </a:avLst>
          </a:prstGeom>
          <a:solidFill>
            <a:srgbClr val="d4ea6b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M6 T-Nuts in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ext. groove (laser supp)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7" name="CustomShape 17"/>
          <p:cNvSpPr/>
          <p:nvPr/>
        </p:nvSpPr>
        <p:spPr>
          <a:xfrm flipH="1">
            <a:off x="4937040" y="184680"/>
            <a:ext cx="1279440" cy="363240"/>
          </a:xfrm>
          <a:prstGeom prst="borderCallout2">
            <a:avLst>
              <a:gd name="adj1" fmla="val 100000"/>
              <a:gd name="adj2" fmla="val 84143"/>
              <a:gd name="adj3" fmla="val 125790"/>
              <a:gd name="adj4" fmla="val 115181"/>
              <a:gd name="adj5" fmla="val 167391"/>
              <a:gd name="adj6" fmla="val 120804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8" name="CustomShape 18"/>
          <p:cNvSpPr/>
          <p:nvPr/>
        </p:nvSpPr>
        <p:spPr>
          <a:xfrm flipH="1">
            <a:off x="5851440" y="2470680"/>
            <a:ext cx="1279440" cy="363240"/>
          </a:xfrm>
          <a:prstGeom prst="borderCallout2">
            <a:avLst>
              <a:gd name="adj1" fmla="val -3754"/>
              <a:gd name="adj2" fmla="val 58982"/>
              <a:gd name="adj3" fmla="val -83003"/>
              <a:gd name="adj4" fmla="val 58982"/>
              <a:gd name="adj5" fmla="val -126581"/>
              <a:gd name="adj6" fmla="val 71380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ext.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19"/>
          <p:cNvSpPr/>
          <p:nvPr/>
        </p:nvSpPr>
        <p:spPr>
          <a:xfrm flipH="1">
            <a:off x="3565440" y="182880"/>
            <a:ext cx="1279440" cy="363240"/>
          </a:xfrm>
          <a:prstGeom prst="borderCallout2">
            <a:avLst>
              <a:gd name="adj1" fmla="val 100494"/>
              <a:gd name="adj2" fmla="val 68372"/>
              <a:gd name="adj3" fmla="val 199604"/>
              <a:gd name="adj4" fmla="val 68372"/>
              <a:gd name="adj5" fmla="val 261067"/>
              <a:gd name="adj6" fmla="val 46949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top groove (cover)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0" name="CustomShape 20"/>
          <p:cNvSpPr/>
          <p:nvPr/>
        </p:nvSpPr>
        <p:spPr>
          <a:xfrm flipH="1">
            <a:off x="4296960" y="2743200"/>
            <a:ext cx="1279440" cy="363240"/>
          </a:xfrm>
          <a:prstGeom prst="borderCallout2">
            <a:avLst>
              <a:gd name="adj1" fmla="val -1778"/>
              <a:gd name="adj2" fmla="val 8237"/>
              <a:gd name="adj3" fmla="val -57312"/>
              <a:gd name="adj4" fmla="val -5285"/>
              <a:gd name="adj5" fmla="val -142490"/>
              <a:gd name="adj6" fmla="val -4723"/>
            </a:avLst>
          </a:prstGeom>
          <a:solidFill>
            <a:srgbClr val="ffbf00"/>
          </a:solidFill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Insert 2 x M5 T-Nuts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top groove (cover)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658080" y="523080"/>
            <a:ext cx="5283360" cy="276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Part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-Batteries support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-Drives set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-Caster wheels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-Magnetic Sensor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-RFID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-PLC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859480" y="1280160"/>
            <a:ext cx="2350440" cy="17643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486400" y="1280160"/>
            <a:ext cx="1918080" cy="17866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7680960" y="1296360"/>
            <a:ext cx="2100960" cy="17712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4"/>
          <a:stretch/>
        </p:blipFill>
        <p:spPr>
          <a:xfrm>
            <a:off x="1280160" y="3274560"/>
            <a:ext cx="2466720" cy="17524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4023360" y="3290760"/>
            <a:ext cx="3296880" cy="17352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6"/>
          <a:stretch/>
        </p:blipFill>
        <p:spPr>
          <a:xfrm>
            <a:off x="7589520" y="3291840"/>
            <a:ext cx="2170800" cy="174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442240" y="358560"/>
            <a:ext cx="2350440" cy="176436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Battery Support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5303520" y="365760"/>
            <a:ext cx="4478400" cy="3495960"/>
          </a:xfrm>
          <a:prstGeom prst="rect">
            <a:avLst/>
          </a:prstGeom>
          <a:ln>
            <a:noFill/>
          </a:ln>
        </p:spPr>
      </p:pic>
      <p:sp>
        <p:nvSpPr>
          <p:cNvPr id="172" name="Line 2"/>
          <p:cNvSpPr/>
          <p:nvPr/>
        </p:nvSpPr>
        <p:spPr>
          <a:xfrm>
            <a:off x="3840480" y="1645920"/>
            <a:ext cx="2194560" cy="64008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>
            <a:off x="6126840" y="30175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7772760" y="210312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8412840" y="914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6949800" y="146340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77" name="Table 7"/>
          <p:cNvGraphicFramePr/>
          <p:nvPr/>
        </p:nvGraphicFramePr>
        <p:xfrm>
          <a:off x="380880" y="4052880"/>
          <a:ext cx="9402840" cy="1341720"/>
        </p:xfrm>
        <a:graphic>
          <a:graphicData uri="http://schemas.openxmlformats.org/drawingml/2006/table">
            <a:tbl>
              <a:tblPr/>
              <a:tblGrid>
                <a:gridCol w="453960"/>
                <a:gridCol w="1052280"/>
                <a:gridCol w="3481200"/>
                <a:gridCol w="4415760"/>
              </a:tblGrid>
              <a:tr h="447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47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P0230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Aluminum Profile L shape 30x20x1,5 98mm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Screw_M6x14_CS with M6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78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P0220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Aluminum Profile L shape 30x20x1,5 250mm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Use Screw_M6x14_CS with M6 T-Nuts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8869680" y="4516200"/>
            <a:ext cx="883080" cy="4086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8870040" y="4984560"/>
            <a:ext cx="883080" cy="4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82880" y="91440"/>
            <a:ext cx="3454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Driver 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463040" y="365760"/>
            <a:ext cx="2375280" cy="22122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4024800" y="365760"/>
            <a:ext cx="5757120" cy="2248560"/>
          </a:xfrm>
          <a:prstGeom prst="rect">
            <a:avLst/>
          </a:prstGeom>
          <a:ln>
            <a:noFill/>
          </a:ln>
        </p:spPr>
      </p:pic>
      <p:sp>
        <p:nvSpPr>
          <p:cNvPr id="183" name="Line 2"/>
          <p:cNvSpPr/>
          <p:nvPr/>
        </p:nvSpPr>
        <p:spPr>
          <a:xfrm flipV="1">
            <a:off x="3017520" y="1737360"/>
            <a:ext cx="2286000" cy="45720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4663440" y="12801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8778240" y="12801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5669280" y="91476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8138520" y="1097280"/>
            <a:ext cx="271800" cy="2718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88" name="Table 7"/>
          <p:cNvGraphicFramePr/>
          <p:nvPr/>
        </p:nvGraphicFramePr>
        <p:xfrm>
          <a:off x="365760" y="3657600"/>
          <a:ext cx="9416160" cy="1462680"/>
        </p:xfrm>
        <a:graphic>
          <a:graphicData uri="http://schemas.openxmlformats.org/drawingml/2006/table">
            <a:tbl>
              <a:tblPr/>
              <a:tblGrid>
                <a:gridCol w="289080"/>
                <a:gridCol w="828360"/>
                <a:gridCol w="1145520"/>
                <a:gridCol w="7153560"/>
              </a:tblGrid>
              <a:tr h="365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#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Num.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Part Name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Notes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57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Drive support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Threaded rivet M5 in end hole, Screw_M6x14_ISO4762 with M6 washers and T-Nuts in first hole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57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P0415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Drive support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Threaded rivet M5 in mid hole, Screw_M6x14_ISO4762 with M6 washers and T-Nuts in first hole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57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P0535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PG Driver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latin typeface="Arial"/>
                        </a:rPr>
                        <a:t>Screw_M5x30_ISO4762 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</TotalTime>
  <Application>LibreOffice/6.3.2.2$MacOSX_X86_64 LibreOffice_project/98b30e735bda24bc04ab42594c85f7fd8be07b9c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2020-06-01T15:26:50Z</dcterms:created>
  <dc:creator/>
  <dc:description/>
  <dc:language>en-US</dc:language>
  <cp:lastModifiedBy/>
  <dcterms:modified xsi:type="dcterms:W3CDTF">2020-10-20T15:23:05Z</dcterms:modified>
  <cp:revision>205</cp:revision>
  <dc:subject/>
  <dc:title/>
</cp:coreProperties>
</file>